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1" r:id="rId9"/>
    <p:sldId id="266" r:id="rId10"/>
    <p:sldId id="267" r:id="rId11"/>
    <p:sldId id="263" r:id="rId12"/>
    <p:sldId id="262" r:id="rId13"/>
    <p:sldId id="268" r:id="rId14"/>
    <p:sldId id="269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9B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5F9BBB-A83F-4939-8EFB-312F382DFEFA}" v="129" dt="2021-10-01T19:36:52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go Massochin" userId="cbf824c00cc67493" providerId="LiveId" clId="{745F9BBB-A83F-4939-8EFB-312F382DFEFA}"/>
    <pc:docChg chg="undo custSel addSld delSld modSld sldOrd">
      <pc:chgData name="Tiago Massochin" userId="cbf824c00cc67493" providerId="LiveId" clId="{745F9BBB-A83F-4939-8EFB-312F382DFEFA}" dt="2021-10-01T19:34:09.104" v="324" actId="2085"/>
      <pc:docMkLst>
        <pc:docMk/>
      </pc:docMkLst>
      <pc:sldChg chg="addSp modSp mod modAnim">
        <pc:chgData name="Tiago Massochin" userId="cbf824c00cc67493" providerId="LiveId" clId="{745F9BBB-A83F-4939-8EFB-312F382DFEFA}" dt="2021-10-01T19:20:56.794" v="280"/>
        <pc:sldMkLst>
          <pc:docMk/>
          <pc:sldMk cId="3182736830" sldId="256"/>
        </pc:sldMkLst>
        <pc:picChg chg="add mod">
          <ac:chgData name="Tiago Massochin" userId="cbf824c00cc67493" providerId="LiveId" clId="{745F9BBB-A83F-4939-8EFB-312F382DFEFA}" dt="2021-10-01T19:20:19.363" v="277" actId="1076"/>
          <ac:picMkLst>
            <pc:docMk/>
            <pc:sldMk cId="3182736830" sldId="256"/>
            <ac:picMk id="2" creationId="{EEC80C61-3C4F-4718-B982-DD604420FF78}"/>
          </ac:picMkLst>
        </pc:picChg>
      </pc:sldChg>
      <pc:sldChg chg="addSp modSp mod">
        <pc:chgData name="Tiago Massochin" userId="cbf824c00cc67493" providerId="LiveId" clId="{745F9BBB-A83F-4939-8EFB-312F382DFEFA}" dt="2021-10-01T19:02:32.996" v="137" actId="1076"/>
        <pc:sldMkLst>
          <pc:docMk/>
          <pc:sldMk cId="971621196" sldId="259"/>
        </pc:sldMkLst>
        <pc:picChg chg="mod">
          <ac:chgData name="Tiago Massochin" userId="cbf824c00cc67493" providerId="LiveId" clId="{745F9BBB-A83F-4939-8EFB-312F382DFEFA}" dt="2021-10-01T19:02:14.343" v="131" actId="1076"/>
          <ac:picMkLst>
            <pc:docMk/>
            <pc:sldMk cId="971621196" sldId="259"/>
            <ac:picMk id="8" creationId="{7F0BC841-FB4A-4ACC-A59C-DBF5E824C492}"/>
          </ac:picMkLst>
        </pc:picChg>
        <pc:picChg chg="add mod">
          <ac:chgData name="Tiago Massochin" userId="cbf824c00cc67493" providerId="LiveId" clId="{745F9BBB-A83F-4939-8EFB-312F382DFEFA}" dt="2021-10-01T19:02:32.996" v="137" actId="1076"/>
          <ac:picMkLst>
            <pc:docMk/>
            <pc:sldMk cId="971621196" sldId="259"/>
            <ac:picMk id="9" creationId="{B23BB610-8F2A-4DDB-B244-320067737CB1}"/>
          </ac:picMkLst>
        </pc:picChg>
        <pc:picChg chg="add mod">
          <ac:chgData name="Tiago Massochin" userId="cbf824c00cc67493" providerId="LiveId" clId="{745F9BBB-A83F-4939-8EFB-312F382DFEFA}" dt="2021-10-01T19:02:32.996" v="137" actId="1076"/>
          <ac:picMkLst>
            <pc:docMk/>
            <pc:sldMk cId="971621196" sldId="259"/>
            <ac:picMk id="10" creationId="{396D9452-E137-468D-8262-3DC4B55F742F}"/>
          </ac:picMkLst>
        </pc:picChg>
      </pc:sldChg>
      <pc:sldChg chg="modSp mod">
        <pc:chgData name="Tiago Massochin" userId="cbf824c00cc67493" providerId="LiveId" clId="{745F9BBB-A83F-4939-8EFB-312F382DFEFA}" dt="2021-10-01T19:12:51.088" v="244" actId="1076"/>
        <pc:sldMkLst>
          <pc:docMk/>
          <pc:sldMk cId="2584717484" sldId="260"/>
        </pc:sldMkLst>
        <pc:spChg chg="mod">
          <ac:chgData name="Tiago Massochin" userId="cbf824c00cc67493" providerId="LiveId" clId="{745F9BBB-A83F-4939-8EFB-312F382DFEFA}" dt="2021-10-01T18:53:02.087" v="64" actId="20577"/>
          <ac:spMkLst>
            <pc:docMk/>
            <pc:sldMk cId="2584717484" sldId="260"/>
            <ac:spMk id="7" creationId="{5BDF27EB-3C93-4261-89B9-7CE9D569C5E7}"/>
          </ac:spMkLst>
        </pc:spChg>
        <pc:picChg chg="mod">
          <ac:chgData name="Tiago Massochin" userId="cbf824c00cc67493" providerId="LiveId" clId="{745F9BBB-A83F-4939-8EFB-312F382DFEFA}" dt="2021-10-01T19:12:51.088" v="244" actId="1076"/>
          <ac:picMkLst>
            <pc:docMk/>
            <pc:sldMk cId="2584717484" sldId="260"/>
            <ac:picMk id="9" creationId="{27296A28-87BB-4943-AB1C-DB25B20189F0}"/>
          </ac:picMkLst>
        </pc:picChg>
      </pc:sldChg>
      <pc:sldChg chg="modSp mod">
        <pc:chgData name="Tiago Massochin" userId="cbf824c00cc67493" providerId="LiveId" clId="{745F9BBB-A83F-4939-8EFB-312F382DFEFA}" dt="2021-10-01T19:12:44.555" v="243" actId="1076"/>
        <pc:sldMkLst>
          <pc:docMk/>
          <pc:sldMk cId="1450774153" sldId="261"/>
        </pc:sldMkLst>
        <pc:spChg chg="mod">
          <ac:chgData name="Tiago Massochin" userId="cbf824c00cc67493" providerId="LiveId" clId="{745F9BBB-A83F-4939-8EFB-312F382DFEFA}" dt="2021-10-01T19:12:44.555" v="243" actId="1076"/>
          <ac:spMkLst>
            <pc:docMk/>
            <pc:sldMk cId="1450774153" sldId="261"/>
            <ac:spMk id="2" creationId="{61565355-9214-4FFE-B55D-FFABD6BE795D}"/>
          </ac:spMkLst>
        </pc:spChg>
        <pc:picChg chg="mod">
          <ac:chgData name="Tiago Massochin" userId="cbf824c00cc67493" providerId="LiveId" clId="{745F9BBB-A83F-4939-8EFB-312F382DFEFA}" dt="2021-10-01T19:12:41.705" v="242" actId="1076"/>
          <ac:picMkLst>
            <pc:docMk/>
            <pc:sldMk cId="1450774153" sldId="261"/>
            <ac:picMk id="5" creationId="{7B9839CB-7DD1-44A0-B3D2-B49BE399869F}"/>
          </ac:picMkLst>
        </pc:picChg>
      </pc:sldChg>
      <pc:sldChg chg="modSp mod">
        <pc:chgData name="Tiago Massochin" userId="cbf824c00cc67493" providerId="LiveId" clId="{745F9BBB-A83F-4939-8EFB-312F382DFEFA}" dt="2021-10-01T19:07:54.385" v="219" actId="20577"/>
        <pc:sldMkLst>
          <pc:docMk/>
          <pc:sldMk cId="766841953" sldId="262"/>
        </pc:sldMkLst>
        <pc:spChg chg="mod">
          <ac:chgData name="Tiago Massochin" userId="cbf824c00cc67493" providerId="LiveId" clId="{745F9BBB-A83F-4939-8EFB-312F382DFEFA}" dt="2021-10-01T19:07:54.385" v="219" actId="20577"/>
          <ac:spMkLst>
            <pc:docMk/>
            <pc:sldMk cId="766841953" sldId="262"/>
            <ac:spMk id="7" creationId="{5BDF27EB-3C93-4261-89B9-7CE9D569C5E7}"/>
          </ac:spMkLst>
        </pc:spChg>
      </pc:sldChg>
      <pc:sldChg chg="modSp mod">
        <pc:chgData name="Tiago Massochin" userId="cbf824c00cc67493" providerId="LiveId" clId="{745F9BBB-A83F-4939-8EFB-312F382DFEFA}" dt="2021-10-01T19:13:00.988" v="246" actId="1076"/>
        <pc:sldMkLst>
          <pc:docMk/>
          <pc:sldMk cId="2248944527" sldId="263"/>
        </pc:sldMkLst>
        <pc:picChg chg="mod">
          <ac:chgData name="Tiago Massochin" userId="cbf824c00cc67493" providerId="LiveId" clId="{745F9BBB-A83F-4939-8EFB-312F382DFEFA}" dt="2021-10-01T19:13:00.988" v="246" actId="1076"/>
          <ac:picMkLst>
            <pc:docMk/>
            <pc:sldMk cId="2248944527" sldId="263"/>
            <ac:picMk id="10" creationId="{CBB54384-2E28-4C57-931C-82BC5BFFDA66}"/>
          </ac:picMkLst>
        </pc:picChg>
      </pc:sldChg>
      <pc:sldChg chg="addSp delSp modSp add mod">
        <pc:chgData name="Tiago Massochin" userId="cbf824c00cc67493" providerId="LiveId" clId="{745F9BBB-A83F-4939-8EFB-312F382DFEFA}" dt="2021-10-01T19:34:09.104" v="324" actId="2085"/>
        <pc:sldMkLst>
          <pc:docMk/>
          <pc:sldMk cId="2712419884" sldId="264"/>
        </pc:sldMkLst>
        <pc:spChg chg="add mod">
          <ac:chgData name="Tiago Massochin" userId="cbf824c00cc67493" providerId="LiveId" clId="{745F9BBB-A83F-4939-8EFB-312F382DFEFA}" dt="2021-10-01T19:34:09.104" v="324" actId="2085"/>
          <ac:spMkLst>
            <pc:docMk/>
            <pc:sldMk cId="2712419884" sldId="264"/>
            <ac:spMk id="4" creationId="{20BD2098-73C0-4F33-A676-B92A54400FD9}"/>
          </ac:spMkLst>
        </pc:spChg>
        <pc:spChg chg="mod">
          <ac:chgData name="Tiago Massochin" userId="cbf824c00cc67493" providerId="LiveId" clId="{745F9BBB-A83F-4939-8EFB-312F382DFEFA}" dt="2021-10-01T18:44:36.888" v="9" actId="20577"/>
          <ac:spMkLst>
            <pc:docMk/>
            <pc:sldMk cId="2712419884" sldId="264"/>
            <ac:spMk id="6" creationId="{E64AF8E6-18BE-4590-A82E-2B9F152811DF}"/>
          </ac:spMkLst>
        </pc:spChg>
        <pc:spChg chg="mod">
          <ac:chgData name="Tiago Massochin" userId="cbf824c00cc67493" providerId="LiveId" clId="{745F9BBB-A83F-4939-8EFB-312F382DFEFA}" dt="2021-10-01T18:51:01.413" v="16" actId="108"/>
          <ac:spMkLst>
            <pc:docMk/>
            <pc:sldMk cId="2712419884" sldId="264"/>
            <ac:spMk id="7" creationId="{5BDF27EB-3C93-4261-89B9-7CE9D569C5E7}"/>
          </ac:spMkLst>
        </pc:spChg>
        <pc:spChg chg="add mod">
          <ac:chgData name="Tiago Massochin" userId="cbf824c00cc67493" providerId="LiveId" clId="{745F9BBB-A83F-4939-8EFB-312F382DFEFA}" dt="2021-10-01T19:34:09.104" v="324" actId="2085"/>
          <ac:spMkLst>
            <pc:docMk/>
            <pc:sldMk cId="2712419884" sldId="264"/>
            <ac:spMk id="10" creationId="{59E96C96-C656-4FE7-BE9E-0EDC7E8EFE69}"/>
          </ac:spMkLst>
        </pc:spChg>
        <pc:spChg chg="add mod">
          <ac:chgData name="Tiago Massochin" userId="cbf824c00cc67493" providerId="LiveId" clId="{745F9BBB-A83F-4939-8EFB-312F382DFEFA}" dt="2021-10-01T19:34:09.104" v="324" actId="2085"/>
          <ac:spMkLst>
            <pc:docMk/>
            <pc:sldMk cId="2712419884" sldId="264"/>
            <ac:spMk id="11" creationId="{D78B0885-A42D-42A2-BD8C-2A32780D60E5}"/>
          </ac:spMkLst>
        </pc:spChg>
        <pc:picChg chg="del">
          <ac:chgData name="Tiago Massochin" userId="cbf824c00cc67493" providerId="LiveId" clId="{745F9BBB-A83F-4939-8EFB-312F382DFEFA}" dt="2021-10-01T18:45:29.728" v="10" actId="478"/>
          <ac:picMkLst>
            <pc:docMk/>
            <pc:sldMk cId="2712419884" sldId="264"/>
            <ac:picMk id="9" creationId="{27296A28-87BB-4943-AB1C-DB25B20189F0}"/>
          </ac:picMkLst>
        </pc:picChg>
      </pc:sldChg>
      <pc:sldChg chg="addSp delSp modSp add mod ord">
        <pc:chgData name="Tiago Massochin" userId="cbf824c00cc67493" providerId="LiveId" clId="{745F9BBB-A83F-4939-8EFB-312F382DFEFA}" dt="2021-10-01T18:58:04.981" v="127" actId="108"/>
        <pc:sldMkLst>
          <pc:docMk/>
          <pc:sldMk cId="2635285735" sldId="265"/>
        </pc:sldMkLst>
        <pc:spChg chg="mod">
          <ac:chgData name="Tiago Massochin" userId="cbf824c00cc67493" providerId="LiveId" clId="{745F9BBB-A83F-4939-8EFB-312F382DFEFA}" dt="2021-10-01T18:52:19.111" v="38" actId="20577"/>
          <ac:spMkLst>
            <pc:docMk/>
            <pc:sldMk cId="2635285735" sldId="265"/>
            <ac:spMk id="6" creationId="{E64AF8E6-18BE-4590-A82E-2B9F152811DF}"/>
          </ac:spMkLst>
        </pc:spChg>
        <pc:spChg chg="mod">
          <ac:chgData name="Tiago Massochin" userId="cbf824c00cc67493" providerId="LiveId" clId="{745F9BBB-A83F-4939-8EFB-312F382DFEFA}" dt="2021-10-01T18:58:04.981" v="127" actId="108"/>
          <ac:spMkLst>
            <pc:docMk/>
            <pc:sldMk cId="2635285735" sldId="265"/>
            <ac:spMk id="7" creationId="{5BDF27EB-3C93-4261-89B9-7CE9D569C5E7}"/>
          </ac:spMkLst>
        </pc:spChg>
        <pc:picChg chg="add del mod">
          <ac:chgData name="Tiago Massochin" userId="cbf824c00cc67493" providerId="LiveId" clId="{745F9BBB-A83F-4939-8EFB-312F382DFEFA}" dt="2021-10-01T18:54:44.903" v="79" actId="1076"/>
          <ac:picMkLst>
            <pc:docMk/>
            <pc:sldMk cId="2635285735" sldId="265"/>
            <ac:picMk id="5" creationId="{7B9839CB-7DD1-44A0-B3D2-B49BE399869F}"/>
          </ac:picMkLst>
        </pc:picChg>
        <pc:picChg chg="del">
          <ac:chgData name="Tiago Massochin" userId="cbf824c00cc67493" providerId="LiveId" clId="{745F9BBB-A83F-4939-8EFB-312F382DFEFA}" dt="2021-10-01T18:54:09.888" v="65" actId="478"/>
          <ac:picMkLst>
            <pc:docMk/>
            <pc:sldMk cId="2635285735" sldId="265"/>
            <ac:picMk id="9" creationId="{27296A28-87BB-4943-AB1C-DB25B20189F0}"/>
          </ac:picMkLst>
        </pc:picChg>
        <pc:picChg chg="add mod">
          <ac:chgData name="Tiago Massochin" userId="cbf824c00cc67493" providerId="LiveId" clId="{745F9BBB-A83F-4939-8EFB-312F382DFEFA}" dt="2021-10-01T18:56:02.996" v="121" actId="1076"/>
          <ac:picMkLst>
            <pc:docMk/>
            <pc:sldMk cId="2635285735" sldId="265"/>
            <ac:picMk id="1026" creationId="{278064BE-11A8-40B7-BDF2-82F706A763B2}"/>
          </ac:picMkLst>
        </pc:picChg>
        <pc:picChg chg="add del mod">
          <ac:chgData name="Tiago Massochin" userId="cbf824c00cc67493" providerId="LiveId" clId="{745F9BBB-A83F-4939-8EFB-312F382DFEFA}" dt="2021-10-01T18:54:40.680" v="74"/>
          <ac:picMkLst>
            <pc:docMk/>
            <pc:sldMk cId="2635285735" sldId="265"/>
            <ac:picMk id="1028" creationId="{8CD5E20E-7EEC-446C-883B-5E7F25A69FF9}"/>
          </ac:picMkLst>
        </pc:picChg>
        <pc:picChg chg="add del mod">
          <ac:chgData name="Tiago Massochin" userId="cbf824c00cc67493" providerId="LiveId" clId="{745F9BBB-A83F-4939-8EFB-312F382DFEFA}" dt="2021-10-01T18:56:04.459" v="122" actId="1076"/>
          <ac:picMkLst>
            <pc:docMk/>
            <pc:sldMk cId="2635285735" sldId="265"/>
            <ac:picMk id="1030" creationId="{A3B03667-1DE0-4407-B1E0-16ED570894FB}"/>
          </ac:picMkLst>
        </pc:picChg>
      </pc:sldChg>
      <pc:sldChg chg="addSp delSp modSp add mod">
        <pc:chgData name="Tiago Massochin" userId="cbf824c00cc67493" providerId="LiveId" clId="{745F9BBB-A83F-4939-8EFB-312F382DFEFA}" dt="2021-10-01T19:06:32.699" v="195" actId="1076"/>
        <pc:sldMkLst>
          <pc:docMk/>
          <pc:sldMk cId="3160249811" sldId="266"/>
        </pc:sldMkLst>
        <pc:spChg chg="del">
          <ac:chgData name="Tiago Massochin" userId="cbf824c00cc67493" providerId="LiveId" clId="{745F9BBB-A83F-4939-8EFB-312F382DFEFA}" dt="2021-10-01T19:05:32.105" v="178" actId="478"/>
          <ac:spMkLst>
            <pc:docMk/>
            <pc:sldMk cId="3160249811" sldId="266"/>
            <ac:spMk id="2" creationId="{61565355-9214-4FFE-B55D-FFABD6BE795D}"/>
          </ac:spMkLst>
        </pc:spChg>
        <pc:spChg chg="mod">
          <ac:chgData name="Tiago Massochin" userId="cbf824c00cc67493" providerId="LiveId" clId="{745F9BBB-A83F-4939-8EFB-312F382DFEFA}" dt="2021-10-01T19:04:09.712" v="148" actId="20577"/>
          <ac:spMkLst>
            <pc:docMk/>
            <pc:sldMk cId="3160249811" sldId="266"/>
            <ac:spMk id="6" creationId="{E64AF8E6-18BE-4590-A82E-2B9F152811DF}"/>
          </ac:spMkLst>
        </pc:spChg>
        <pc:spChg chg="mod">
          <ac:chgData name="Tiago Massochin" userId="cbf824c00cc67493" providerId="LiveId" clId="{745F9BBB-A83F-4939-8EFB-312F382DFEFA}" dt="2021-10-01T19:04:57.224" v="177" actId="108"/>
          <ac:spMkLst>
            <pc:docMk/>
            <pc:sldMk cId="3160249811" sldId="266"/>
            <ac:spMk id="7" creationId="{5BDF27EB-3C93-4261-89B9-7CE9D569C5E7}"/>
          </ac:spMkLst>
        </pc:spChg>
        <pc:spChg chg="add del mod">
          <ac:chgData name="Tiago Massochin" userId="cbf824c00cc67493" providerId="LiveId" clId="{745F9BBB-A83F-4939-8EFB-312F382DFEFA}" dt="2021-10-01T19:05:55.462" v="190" actId="478"/>
          <ac:spMkLst>
            <pc:docMk/>
            <pc:sldMk cId="3160249811" sldId="266"/>
            <ac:spMk id="8" creationId="{9DEA35CC-6443-4BD9-BBAA-0E0F48EA858C}"/>
          </ac:spMkLst>
        </pc:spChg>
        <pc:picChg chg="add del mod">
          <ac:chgData name="Tiago Massochin" userId="cbf824c00cc67493" providerId="LiveId" clId="{745F9BBB-A83F-4939-8EFB-312F382DFEFA}" dt="2021-10-01T19:05:51.665" v="188" actId="1076"/>
          <ac:picMkLst>
            <pc:docMk/>
            <pc:sldMk cId="3160249811" sldId="266"/>
            <ac:picMk id="5" creationId="{7B9839CB-7DD1-44A0-B3D2-B49BE399869F}"/>
          </ac:picMkLst>
        </pc:picChg>
        <pc:picChg chg="add mod">
          <ac:chgData name="Tiago Massochin" userId="cbf824c00cc67493" providerId="LiveId" clId="{745F9BBB-A83F-4939-8EFB-312F382DFEFA}" dt="2021-10-01T19:06:32.699" v="195" actId="1076"/>
          <ac:picMkLst>
            <pc:docMk/>
            <pc:sldMk cId="3160249811" sldId="266"/>
            <ac:picMk id="2050" creationId="{A5E4C65B-2785-4C63-AD3C-86AAB105C685}"/>
          </ac:picMkLst>
        </pc:picChg>
        <pc:picChg chg="add mod">
          <ac:chgData name="Tiago Massochin" userId="cbf824c00cc67493" providerId="LiveId" clId="{745F9BBB-A83F-4939-8EFB-312F382DFEFA}" dt="2021-10-01T19:06:32.699" v="195" actId="1076"/>
          <ac:picMkLst>
            <pc:docMk/>
            <pc:sldMk cId="3160249811" sldId="266"/>
            <ac:picMk id="2052" creationId="{2EE20D5C-4411-4FA7-9A8F-EA721D5A2075}"/>
          </ac:picMkLst>
        </pc:picChg>
      </pc:sldChg>
      <pc:sldChg chg="addSp delSp modSp add mod">
        <pc:chgData name="Tiago Massochin" userId="cbf824c00cc67493" providerId="LiveId" clId="{745F9BBB-A83F-4939-8EFB-312F382DFEFA}" dt="2021-10-01T19:25:38.783" v="301" actId="20577"/>
        <pc:sldMkLst>
          <pc:docMk/>
          <pc:sldMk cId="2502909232" sldId="267"/>
        </pc:sldMkLst>
        <pc:spChg chg="mod">
          <ac:chgData name="Tiago Massochin" userId="cbf824c00cc67493" providerId="LiveId" clId="{745F9BBB-A83F-4939-8EFB-312F382DFEFA}" dt="2021-10-01T19:08:50.303" v="223" actId="20577"/>
          <ac:spMkLst>
            <pc:docMk/>
            <pc:sldMk cId="2502909232" sldId="267"/>
            <ac:spMk id="6" creationId="{E64AF8E6-18BE-4590-A82E-2B9F152811DF}"/>
          </ac:spMkLst>
        </pc:spChg>
        <pc:spChg chg="mod">
          <ac:chgData name="Tiago Massochin" userId="cbf824c00cc67493" providerId="LiveId" clId="{745F9BBB-A83F-4939-8EFB-312F382DFEFA}" dt="2021-10-01T19:25:38.783" v="301" actId="20577"/>
          <ac:spMkLst>
            <pc:docMk/>
            <pc:sldMk cId="2502909232" sldId="267"/>
            <ac:spMk id="7" creationId="{5BDF27EB-3C93-4261-89B9-7CE9D569C5E7}"/>
          </ac:spMkLst>
        </pc:spChg>
        <pc:picChg chg="del">
          <ac:chgData name="Tiago Massochin" userId="cbf824c00cc67493" providerId="LiveId" clId="{745F9BBB-A83F-4939-8EFB-312F382DFEFA}" dt="2021-10-01T19:12:05.735" v="232" actId="478"/>
          <ac:picMkLst>
            <pc:docMk/>
            <pc:sldMk cId="2502909232" sldId="267"/>
            <ac:picMk id="2050" creationId="{A5E4C65B-2785-4C63-AD3C-86AAB105C685}"/>
          </ac:picMkLst>
        </pc:picChg>
        <pc:picChg chg="del">
          <ac:chgData name="Tiago Massochin" userId="cbf824c00cc67493" providerId="LiveId" clId="{745F9BBB-A83F-4939-8EFB-312F382DFEFA}" dt="2021-10-01T19:12:06.406" v="233" actId="478"/>
          <ac:picMkLst>
            <pc:docMk/>
            <pc:sldMk cId="2502909232" sldId="267"/>
            <ac:picMk id="2052" creationId="{2EE20D5C-4411-4FA7-9A8F-EA721D5A2075}"/>
          </ac:picMkLst>
        </pc:picChg>
        <pc:picChg chg="add mod">
          <ac:chgData name="Tiago Massochin" userId="cbf824c00cc67493" providerId="LiveId" clId="{745F9BBB-A83F-4939-8EFB-312F382DFEFA}" dt="2021-10-01T19:12:36.793" v="240" actId="1076"/>
          <ac:picMkLst>
            <pc:docMk/>
            <pc:sldMk cId="2502909232" sldId="267"/>
            <ac:picMk id="3074" creationId="{6171E34E-CEEB-4FA3-9329-7FEA0B7C48B1}"/>
          </ac:picMkLst>
        </pc:picChg>
      </pc:sldChg>
      <pc:sldChg chg="modSp add del mod">
        <pc:chgData name="Tiago Massochin" userId="cbf824c00cc67493" providerId="LiveId" clId="{745F9BBB-A83F-4939-8EFB-312F382DFEFA}" dt="2021-10-01T19:14:15.498" v="275" actId="47"/>
        <pc:sldMkLst>
          <pc:docMk/>
          <pc:sldMk cId="3600475206" sldId="268"/>
        </pc:sldMkLst>
        <pc:spChg chg="mod">
          <ac:chgData name="Tiago Massochin" userId="cbf824c00cc67493" providerId="LiveId" clId="{745F9BBB-A83F-4939-8EFB-312F382DFEFA}" dt="2021-10-01T19:14:05.479" v="274" actId="20577"/>
          <ac:spMkLst>
            <pc:docMk/>
            <pc:sldMk cId="3600475206" sldId="268"/>
            <ac:spMk id="6" creationId="{E64AF8E6-18BE-4590-A82E-2B9F152811DF}"/>
          </ac:spMkLst>
        </pc:spChg>
      </pc:sldChg>
      <pc:sldChg chg="add">
        <pc:chgData name="Tiago Massochin" userId="cbf824c00cc67493" providerId="LiveId" clId="{745F9BBB-A83F-4939-8EFB-312F382DFEFA}" dt="2021-10-01T19:28:25.948" v="302" actId="2890"/>
        <pc:sldMkLst>
          <pc:docMk/>
          <pc:sldMk cId="4010599885" sldId="268"/>
        </pc:sldMkLst>
      </pc:sldChg>
      <pc:sldChg chg="addSp delSp modSp add mod">
        <pc:chgData name="Tiago Massochin" userId="cbf824c00cc67493" providerId="LiveId" clId="{745F9BBB-A83F-4939-8EFB-312F382DFEFA}" dt="2021-10-01T19:33:57.155" v="323" actId="2085"/>
        <pc:sldMkLst>
          <pc:docMk/>
          <pc:sldMk cId="4147712984" sldId="269"/>
        </pc:sldMkLst>
        <pc:spChg chg="add mod">
          <ac:chgData name="Tiago Massochin" userId="cbf824c00cc67493" providerId="LiveId" clId="{745F9BBB-A83F-4939-8EFB-312F382DFEFA}" dt="2021-10-01T19:33:57.155" v="323" actId="2085"/>
          <ac:spMkLst>
            <pc:docMk/>
            <pc:sldMk cId="4147712984" sldId="269"/>
            <ac:spMk id="2" creationId="{D743BC47-474C-4A9D-9949-FBE722622944}"/>
          </ac:spMkLst>
        </pc:spChg>
        <pc:spChg chg="mod">
          <ac:chgData name="Tiago Massochin" userId="cbf824c00cc67493" providerId="LiveId" clId="{745F9BBB-A83F-4939-8EFB-312F382DFEFA}" dt="2021-10-01T19:31:11.945" v="304"/>
          <ac:spMkLst>
            <pc:docMk/>
            <pc:sldMk cId="4147712984" sldId="269"/>
            <ac:spMk id="6" creationId="{E64AF8E6-18BE-4590-A82E-2B9F152811DF}"/>
          </ac:spMkLst>
        </pc:spChg>
        <pc:spChg chg="mod">
          <ac:chgData name="Tiago Massochin" userId="cbf824c00cc67493" providerId="LiveId" clId="{745F9BBB-A83F-4939-8EFB-312F382DFEFA}" dt="2021-10-01T19:31:34.112" v="305"/>
          <ac:spMkLst>
            <pc:docMk/>
            <pc:sldMk cId="4147712984" sldId="269"/>
            <ac:spMk id="7" creationId="{5BDF27EB-3C93-4261-89B9-7CE9D569C5E7}"/>
          </ac:spMkLst>
        </pc:spChg>
        <pc:spChg chg="add mod">
          <ac:chgData name="Tiago Massochin" userId="cbf824c00cc67493" providerId="LiveId" clId="{745F9BBB-A83F-4939-8EFB-312F382DFEFA}" dt="2021-10-01T19:33:57.155" v="323" actId="2085"/>
          <ac:spMkLst>
            <pc:docMk/>
            <pc:sldMk cId="4147712984" sldId="269"/>
            <ac:spMk id="9" creationId="{0A552776-29F4-4851-9EAE-F9F01889545E}"/>
          </ac:spMkLst>
        </pc:spChg>
        <pc:picChg chg="del">
          <ac:chgData name="Tiago Massochin" userId="cbf824c00cc67493" providerId="LiveId" clId="{745F9BBB-A83F-4939-8EFB-312F382DFEFA}" dt="2021-10-01T19:31:37.744" v="306" actId="478"/>
          <ac:picMkLst>
            <pc:docMk/>
            <pc:sldMk cId="4147712984" sldId="269"/>
            <ac:picMk id="8" creationId="{9073DE7A-49A4-499A-AD4E-F774FDDF28A8}"/>
          </ac:picMkLst>
        </pc:picChg>
        <pc:picChg chg="add mod">
          <ac:chgData name="Tiago Massochin" userId="cbf824c00cc67493" providerId="LiveId" clId="{745F9BBB-A83F-4939-8EFB-312F382DFEFA}" dt="2021-10-01T19:32:52.917" v="311" actId="1076"/>
          <ac:picMkLst>
            <pc:docMk/>
            <pc:sldMk cId="4147712984" sldId="269"/>
            <ac:picMk id="4098" creationId="{C32F7163-40D2-472B-A16D-7C97CFB6F22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B56E81-5DDF-457E-9032-FCD5FB160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7F90A70-0F67-46B8-93F8-D7609FBE5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5550EB6-B615-4F85-B9DE-C0CE56A89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0A14FE-E92E-4D81-9594-253379EAC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A0BF6D-548D-4A12-BA91-5C79AFDD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4183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6C1E5C-7F2B-42FF-911A-6CBA39282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632E75E-71D9-4421-BB8A-1BE03E38B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86A38C-A559-4FA4-8160-89CD020E5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B46115A-C420-4B17-9510-CA6A75550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AC219D-FE2F-4977-8474-BF03EAF0F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0711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06A9BC0-80C1-4527-B354-D709F2486C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CB08DA4-64E4-4378-8E1F-C5DF49B70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0FF5EB-8978-44E8-B9FE-5930B1AB8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CADBEB-5373-48A1-8C1D-6F543608B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711AE2-B932-45BE-8196-448A34D07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5832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7DDDEF-2017-46E4-A548-530ACB086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5544F8-410E-4421-A910-C62A8535C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9198CF-4932-4388-9E8B-0F49DAD4B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BB54BF-976C-4F0B-AB1D-1DBB5C964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C074102-F610-4EA4-A79B-D66F43277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402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1E5354-86B1-4B66-9FBC-FB9B94B47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8B4870C-9D67-4052-ABC7-394AEF493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40F447A-A4E9-4193-BABD-B2A5E0850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332D52-3927-41CE-9BF4-85C90962E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E5B18E-D268-4576-82F6-38147B3C7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2336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209A8C-BF71-422C-BB44-094742443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FD83D62-714A-46AC-8383-7497672B33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2786830-DBCD-4444-AFB7-B480A2CE9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E38DE1-9B9D-4DC3-8A3C-5CF5E05BE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605F55F-68EF-4A00-BF92-32604C3DF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93BB5E-E497-4D27-A45D-17D6F7A0A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7916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5073AF-E396-4821-96DB-63058985A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780A9C-6B7D-48C2-89BB-AAA4F54D6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955856C-FA08-4ACE-B027-A34C70187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795942E-9FA4-4262-9398-DF021CEDC4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E69E83B-B3AF-46CE-B9BF-22B9958B43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B4C68A8-6FF8-49B8-A625-0CDF0F75B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F1D09DF-109E-444D-A82B-F3E341C1E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3E439CE-DEC3-4924-8E1F-52B7FE47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548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22FD70-427B-4147-8596-B9A830A1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060053F-749A-46E4-8C77-968A505B5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36C54FE-D206-4E05-8D5F-E73AEC92A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68FCF0-BF10-49E5-93EA-1E20EFA74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7643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B328F76-A4BD-4E61-9187-9EF538658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99C3A17-DF97-4807-881E-3494602AA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5B2AAE9-C8A9-4BA1-9ED3-4E8BD1A0B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069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05819-6DB9-4603-9DD9-F10E4C161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F193B7-3C9A-456C-8853-38C33C6B3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AA56D3-CFB2-4FBB-81D9-AF599D5B6F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CDBA339-9B9D-4A8C-81DB-CD74AD22E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D421BF4-9346-4B2C-A9F3-35A42EC85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824B237-4C2A-4B32-B970-4738B5124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1263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B61243-3609-413A-A443-7658A136B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1A83C03-BE6D-447D-8598-591FC59F08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A3B7CC3-AB63-4768-9FE2-CE5328D10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30426DD-041C-4E95-9D0C-50532F77E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551A667-477C-4BBF-8177-E70A21F17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28AC547-730E-4945-A63F-C56DB4E0B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01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FA5DFB9-D407-41BE-86A5-BAEF7DF7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914F190-1CC3-4D47-828A-DE2FE2955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469FCE-729C-4D59-9A99-FA7E72BBE6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4AA2A-326B-41D6-9BEE-F79D2A1CC76C}" type="datetimeFigureOut">
              <a:rPr lang="pt-BR" smtClean="0"/>
              <a:t>01/10/2021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24028A-A533-4AD9-9F59-B75ADF679A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B5EC5FC-577C-4CDA-870D-496A8137D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06A84-6216-47CE-B524-4E0A860682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4486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Forma&#10;&#10;Descrição gerada automaticamente com confiança média">
            <a:extLst>
              <a:ext uri="{FF2B5EF4-FFF2-40B4-BE49-F238E27FC236}">
                <a16:creationId xmlns:a16="http://schemas.microsoft.com/office/drawing/2014/main" id="{9F78B129-091E-4988-86CB-F01F21696E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939" y="-37754"/>
            <a:ext cx="12395879" cy="6965027"/>
          </a:xfrm>
          <a:prstGeom prst="rect">
            <a:avLst/>
          </a:prstGeom>
        </p:spPr>
      </p:pic>
      <p:pic>
        <p:nvPicPr>
          <p:cNvPr id="2" name="lobos-suite-popular-brasilena-completa-pablo-de-giusto">
            <a:hlinkClick r:id="" action="ppaction://media"/>
            <a:extLst>
              <a:ext uri="{FF2B5EF4-FFF2-40B4-BE49-F238E27FC236}">
                <a16:creationId xmlns:a16="http://schemas.microsoft.com/office/drawing/2014/main" id="{EEC80C61-3C4F-4718-B982-DD604420FF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5440" y="61850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73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45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54630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9B233"/>
                </a:solidFill>
                <a:latin typeface="Alfarn" panose="00000800000000000000" pitchFamily="50" charset="0"/>
              </a:rPr>
              <a:t>Revolution plans</a:t>
            </a:r>
            <a:endParaRPr lang="en-CA" sz="4000" dirty="0">
              <a:solidFill>
                <a:srgbClr val="F9B233"/>
              </a:solidFill>
              <a:latin typeface="Alfarn" panose="00000800000000000000" pitchFamily="50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7" y="2495849"/>
            <a:ext cx="6497967" cy="2122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2 weeks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- Set gameplay aspect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2 weeks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- Define the dynamics of the story and the storyline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4 weeks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- Programming and illustration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4 weeks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- Playtesting and publishing</a:t>
            </a:r>
            <a:endParaRPr lang="pt-BR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</p:txBody>
      </p:sp>
      <p:pic>
        <p:nvPicPr>
          <p:cNvPr id="3074" name="Picture 2" descr="Mobile Revolution 2 Clip Art at Clker.com - vector clip art online, royalty  free &amp;amp; public domain">
            <a:extLst>
              <a:ext uri="{FF2B5EF4-FFF2-40B4-BE49-F238E27FC236}">
                <a16:creationId xmlns:a16="http://schemas.microsoft.com/office/drawing/2014/main" id="{6171E34E-CEEB-4FA3-9329-7FEA0B7C4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784" y="2279583"/>
            <a:ext cx="2746352" cy="456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909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7744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9B233"/>
                </a:solidFill>
                <a:latin typeface="Alfarn" panose="00000800000000000000" pitchFamily="50" charset="0"/>
              </a:rPr>
              <a:t>My experience, I can help</a:t>
            </a:r>
            <a:endParaRPr lang="en-CA" sz="4000" dirty="0">
              <a:solidFill>
                <a:srgbClr val="F9B233"/>
              </a:solidFill>
              <a:latin typeface="Alfarn" panose="00000800000000000000" pitchFamily="50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8" y="2495849"/>
            <a:ext cx="4897768" cy="29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Bachelor in Graphic Design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Unity and Unreal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Narrative writing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Audio design and Composition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Pixel art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I can program it too, but you don't want that</a:t>
            </a:r>
            <a:endParaRPr lang="pt-BR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</p:txBody>
      </p:sp>
      <p:pic>
        <p:nvPicPr>
          <p:cNvPr id="10" name="Imagem 9" descr="Tela de vídeo game&#10;&#10;Descrição gerada automaticamente com confiança média">
            <a:extLst>
              <a:ext uri="{FF2B5EF4-FFF2-40B4-BE49-F238E27FC236}">
                <a16:creationId xmlns:a16="http://schemas.microsoft.com/office/drawing/2014/main" id="{CBB54384-2E28-4C57-931C-82BC5BFFDA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3208" y="2533511"/>
            <a:ext cx="2689091" cy="304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944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5130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9B233"/>
                </a:solidFill>
                <a:latin typeface="Alfarn" panose="00000800000000000000" pitchFamily="50" charset="0"/>
              </a:rPr>
              <a:t>USAR needs you!</a:t>
            </a:r>
            <a:endParaRPr lang="en-CA" sz="4000" dirty="0">
              <a:solidFill>
                <a:srgbClr val="F9B233"/>
              </a:solidFill>
              <a:latin typeface="Alfarn" panose="00000800000000000000" pitchFamily="50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7" y="2495849"/>
            <a:ext cx="7002793" cy="29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Good opportunity for the portfolio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Programmer, Artist, </a:t>
            </a:r>
            <a:r>
              <a:rPr lang="en-US" dirty="0" err="1">
                <a:solidFill>
                  <a:schemeClr val="bg1"/>
                </a:solidFill>
                <a:latin typeface="Base Mono Wide OT Bold" panose="02000506050000020003" pitchFamily="50" charset="0"/>
              </a:rPr>
              <a:t>Writter</a:t>
            </a:r>
            <a:endParaRPr lang="en-US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Acquire critical and political knowledge Game that can stand out in the independent market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Improve your storytelling skills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A project that will be launched on the market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Have fun in the production, before they find us</a:t>
            </a:r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9073DE7A-49A4-499A-AD4E-F774FDDF2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9838">
            <a:off x="8175727" y="2547680"/>
            <a:ext cx="3522742" cy="282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841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5130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9B233"/>
                </a:solidFill>
                <a:latin typeface="Alfarn" panose="00000800000000000000" pitchFamily="50" charset="0"/>
              </a:rPr>
              <a:t>USAR needs you!</a:t>
            </a:r>
            <a:endParaRPr lang="en-CA" sz="4000" dirty="0">
              <a:solidFill>
                <a:srgbClr val="F9B233"/>
              </a:solidFill>
              <a:latin typeface="Alfarn" panose="00000800000000000000" pitchFamily="50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7" y="2495849"/>
            <a:ext cx="7002793" cy="29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Good opportunity for the portfolio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Programmer, Artist, </a:t>
            </a:r>
            <a:r>
              <a:rPr lang="en-US" dirty="0" err="1">
                <a:solidFill>
                  <a:schemeClr val="bg1"/>
                </a:solidFill>
                <a:latin typeface="Base Mono Wide OT Bold" panose="02000506050000020003" pitchFamily="50" charset="0"/>
              </a:rPr>
              <a:t>Writter</a:t>
            </a:r>
            <a:endParaRPr lang="en-US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Acquire critical and political knowledge Game that can stand out in the independent market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Improve your storytelling skills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A project that will be launched on the market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Have fun in the production, before they find us</a:t>
            </a:r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9073DE7A-49A4-499A-AD4E-F774FDDF2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9838">
            <a:off x="8175727" y="2547680"/>
            <a:ext cx="3522742" cy="282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599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87979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9B233"/>
                </a:solidFill>
                <a:latin typeface="Alfarn" panose="00000800000000000000" pitchFamily="50" charset="0"/>
              </a:rPr>
              <a:t>No freedom to ask questions</a:t>
            </a:r>
            <a:endParaRPr lang="en-CA" sz="4000" dirty="0">
              <a:solidFill>
                <a:srgbClr val="F9B233"/>
              </a:solidFill>
              <a:latin typeface="Alfarn" panose="00000800000000000000" pitchFamily="50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7" y="2495849"/>
            <a:ext cx="7002793" cy="456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Proceed at your own risk</a:t>
            </a:r>
          </a:p>
        </p:txBody>
      </p:sp>
      <p:pic>
        <p:nvPicPr>
          <p:cNvPr id="4098" name="Picture 2" descr="Woman Female Figure - Free vector graphic on Pixabay">
            <a:extLst>
              <a:ext uri="{FF2B5EF4-FFF2-40B4-BE49-F238E27FC236}">
                <a16:creationId xmlns:a16="http://schemas.microsoft.com/office/drawing/2014/main" id="{C32F7163-40D2-472B-A16D-7C97CFB6F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6993" y="2890283"/>
            <a:ext cx="6116640" cy="1223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743BC47-474C-4A9D-9949-FBE722622944}"/>
              </a:ext>
            </a:extLst>
          </p:cNvPr>
          <p:cNvSpPr/>
          <p:nvPr/>
        </p:nvSpPr>
        <p:spPr>
          <a:xfrm>
            <a:off x="8586011" y="3385702"/>
            <a:ext cx="1658599" cy="23390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0A552776-29F4-4851-9EAE-F9F01889545E}"/>
              </a:ext>
            </a:extLst>
          </p:cNvPr>
          <p:cNvSpPr/>
          <p:nvPr/>
        </p:nvSpPr>
        <p:spPr>
          <a:xfrm>
            <a:off x="8854177" y="3858013"/>
            <a:ext cx="1122269" cy="23390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7712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5355-9214-4FFE-B55D-FFABD6BE7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36997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 err="1">
                <a:solidFill>
                  <a:srgbClr val="F9B233"/>
                </a:solidFill>
                <a:latin typeface="Alfarn" panose="00000800000000000000" pitchFamily="50" charset="0"/>
              </a:rPr>
              <a:t>Description</a:t>
            </a:r>
            <a:endParaRPr lang="pt-BR" sz="4000" dirty="0">
              <a:solidFill>
                <a:srgbClr val="F9B233"/>
              </a:solidFill>
              <a:latin typeface="Alfarn" panose="00000800000000000000" pitchFamily="50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7" y="2495849"/>
            <a:ext cx="7629526" cy="3364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Criticism of extremism in Brazil due to doomscrolling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Latino-Punk (?) dystopic future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USAR, a nation ruled by an extremist dictator regime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Censorship of newspapers and control of social networks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Choosing which posts should and shouldn't be boosted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Play as Luta </a:t>
            </a:r>
            <a:r>
              <a:rPr lang="en-US" dirty="0" err="1">
                <a:solidFill>
                  <a:schemeClr val="bg1"/>
                </a:solidFill>
                <a:latin typeface="Base Mono Wide OT Bold" panose="02000506050000020003" pitchFamily="50" charset="0"/>
              </a:rPr>
              <a:t>Lakraram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, chief censor</a:t>
            </a:r>
            <a:endParaRPr lang="pt-BR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</p:txBody>
      </p:sp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C596DF00-B2FB-470E-8B30-F7DE69094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040" y="2495849"/>
            <a:ext cx="3006417" cy="30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84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5355-9214-4FFE-B55D-FFABD6BE7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19976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 err="1">
                <a:solidFill>
                  <a:srgbClr val="F9B233"/>
                </a:solidFill>
                <a:latin typeface="Alfarn" panose="00000800000000000000" pitchFamily="50" charset="0"/>
              </a:rPr>
              <a:t>Hooks</a:t>
            </a:r>
            <a:endParaRPr lang="pt-BR" sz="4000" dirty="0">
              <a:solidFill>
                <a:srgbClr val="F9B233"/>
              </a:solidFill>
              <a:latin typeface="Alfarn" panose="00000800000000000000" pitchFamily="50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7" y="2495849"/>
            <a:ext cx="7629526" cy="2533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Genre: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Puzzle, Strategy Latino-Punk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Platarform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PC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Number of Players: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1 player story based adventure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Camera: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1st Person camera system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Lenght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 of Play: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25 minutes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Target Rating: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age 15+ </a:t>
            </a:r>
            <a:endParaRPr lang="pt-BR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</p:txBody>
      </p:sp>
      <p:pic>
        <p:nvPicPr>
          <p:cNvPr id="8" name="Imagem 7" descr="Desenho de bandeira&#10;&#10;Descrição gerada automaticamente com confiança média">
            <a:extLst>
              <a:ext uri="{FF2B5EF4-FFF2-40B4-BE49-F238E27FC236}">
                <a16:creationId xmlns:a16="http://schemas.microsoft.com/office/drawing/2014/main" id="{3B08D9A9-65D6-4EDB-84B8-2F81306FC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040" y="-140184"/>
            <a:ext cx="2699238" cy="927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87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5355-9214-4FFE-B55D-FFABD6BE7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19412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>
                <a:solidFill>
                  <a:srgbClr val="F9B233"/>
                </a:solidFill>
                <a:latin typeface="Alfarn" panose="00000800000000000000" pitchFamily="50" charset="0"/>
              </a:rPr>
              <a:t>Story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7" y="2495849"/>
            <a:ext cx="6945643" cy="3364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Dystopian future in 2184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Union of South America Republic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No press freedom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Criticism with </a:t>
            </a:r>
            <a:r>
              <a:rPr lang="en-US" dirty="0" err="1">
                <a:solidFill>
                  <a:schemeClr val="bg1"/>
                </a:solidFill>
                <a:latin typeface="Base Mono Wide OT Bold" panose="02000506050000020003" pitchFamily="50" charset="0"/>
              </a:rPr>
              <a:t>humour</a:t>
            </a:r>
            <a:endParaRPr lang="en-US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Social networks are the source of information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USE stealthily controls everything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Luta </a:t>
            </a:r>
            <a:r>
              <a:rPr lang="en-US" dirty="0" err="1">
                <a:solidFill>
                  <a:schemeClr val="bg1"/>
                </a:solidFill>
                <a:latin typeface="Base Mono Wide OT Bold" panose="02000506050000020003" pitchFamily="50" charset="0"/>
              </a:rPr>
              <a:t>Lakraram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 must choose which editor to trust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Freedom, censorship or be fired - literally</a:t>
            </a:r>
            <a:endParaRPr lang="pt-BR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7F0BC841-FB4A-4ACC-A59C-DBF5E824C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453" y="3956538"/>
            <a:ext cx="1455690" cy="1989391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B23BB610-8F2A-4DDB-B244-320067737C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844046"/>
            <a:ext cx="1455690" cy="1989391"/>
          </a:xfrm>
          <a:prstGeom prst="rect">
            <a:avLst/>
          </a:prstGeom>
        </p:spPr>
      </p:pic>
      <p:pic>
        <p:nvPicPr>
          <p:cNvPr id="10" name="Imagem 9" descr="Ícone&#10;&#10;Descrição gerada automaticamente">
            <a:extLst>
              <a:ext uri="{FF2B5EF4-FFF2-40B4-BE49-F238E27FC236}">
                <a16:creationId xmlns:a16="http://schemas.microsoft.com/office/drawing/2014/main" id="{396D9452-E137-468D-8262-3DC4B55F74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267" y="1837461"/>
            <a:ext cx="1455690" cy="198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21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5355-9214-4FFE-B55D-FFABD6BE7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3066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>
                <a:solidFill>
                  <a:srgbClr val="F9B233"/>
                </a:solidFill>
                <a:latin typeface="Alfarn" panose="00000800000000000000" pitchFamily="50" charset="0"/>
              </a:rPr>
              <a:t>Gameplay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8" y="2495849"/>
            <a:ext cx="6136018" cy="3364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Puzzles and Strategy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Control the chief censor of USAR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One single screen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Choose publications carefully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Choices affect the world of Under Choices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Be careful not to draw too much attention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Choose an ideology and manipulate the people of USAR</a:t>
            </a:r>
            <a:endParaRPr lang="pt-BR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</p:txBody>
      </p:sp>
      <p:pic>
        <p:nvPicPr>
          <p:cNvPr id="9" name="Imagem 8" descr="Forma&#10;&#10;Descrição gerada automaticamente">
            <a:extLst>
              <a:ext uri="{FF2B5EF4-FFF2-40B4-BE49-F238E27FC236}">
                <a16:creationId xmlns:a16="http://schemas.microsoft.com/office/drawing/2014/main" id="{27296A28-87BB-4943-AB1C-DB25B2018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862" y="811212"/>
            <a:ext cx="2590838" cy="568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717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5355-9214-4FFE-B55D-FFABD6BE7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24096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>
                <a:solidFill>
                  <a:srgbClr val="F9B233"/>
                </a:solidFill>
                <a:latin typeface="Alfarn" panose="00000800000000000000" pitchFamily="50" charset="0"/>
              </a:rPr>
              <a:t>Pillars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8" y="2495849"/>
            <a:ext cx="6136018" cy="1287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Satirist criticisms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Freedom of choice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Consequences</a:t>
            </a:r>
            <a:endParaRPr lang="pt-BR" dirty="0">
              <a:solidFill>
                <a:schemeClr val="accent4">
                  <a:lumMod val="75000"/>
                </a:schemeClr>
              </a:solidFill>
              <a:latin typeface="Alfarn" panose="00000800000000000000" pitchFamily="50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0BD2098-73C0-4F33-A676-B92A54400FD9}"/>
              </a:ext>
            </a:extLst>
          </p:cNvPr>
          <p:cNvSpPr/>
          <p:nvPr/>
        </p:nvSpPr>
        <p:spPr>
          <a:xfrm>
            <a:off x="6811012" y="1230923"/>
            <a:ext cx="1117355" cy="5627077"/>
          </a:xfrm>
          <a:prstGeom prst="rect">
            <a:avLst/>
          </a:prstGeom>
          <a:solidFill>
            <a:srgbClr val="A50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9E96C96-C656-4FE7-BE9E-0EDC7E8EFE69}"/>
              </a:ext>
            </a:extLst>
          </p:cNvPr>
          <p:cNvSpPr/>
          <p:nvPr/>
        </p:nvSpPr>
        <p:spPr>
          <a:xfrm>
            <a:off x="10019287" y="1230923"/>
            <a:ext cx="1117355" cy="5627077"/>
          </a:xfrm>
          <a:prstGeom prst="rect">
            <a:avLst/>
          </a:prstGeom>
          <a:solidFill>
            <a:srgbClr val="A50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D78B0885-A42D-42A2-BD8C-2A32780D60E5}"/>
              </a:ext>
            </a:extLst>
          </p:cNvPr>
          <p:cNvSpPr/>
          <p:nvPr/>
        </p:nvSpPr>
        <p:spPr>
          <a:xfrm>
            <a:off x="8415149" y="1230922"/>
            <a:ext cx="1117355" cy="562707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2419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5355-9214-4FFE-B55D-FFABD6BE7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3688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>
                <a:solidFill>
                  <a:srgbClr val="F9B233"/>
                </a:solidFill>
                <a:latin typeface="Alfarn" panose="00000800000000000000" pitchFamily="50" charset="0"/>
              </a:rPr>
              <a:t>Characters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8" y="2495849"/>
            <a:ext cx="6136018" cy="29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Luiz Silva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- Head of Post Command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Carla Peres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- Publisher with progressive alignments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Normal Torres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- Editor centered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Pedro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Bial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- Editor with a passion for the USAR government</a:t>
            </a:r>
            <a:endParaRPr lang="pt-BR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</p:txBody>
      </p:sp>
      <p:pic>
        <p:nvPicPr>
          <p:cNvPr id="1026" name="Picture 2" descr="Free Image on Pixabay - Reading, Learning, Woman, Walking 👉 If you find  this image useful, yo… | Free photoshop resources, Silhouette art,  Photoshop tutorials free">
            <a:extLst>
              <a:ext uri="{FF2B5EF4-FFF2-40B4-BE49-F238E27FC236}">
                <a16:creationId xmlns:a16="http://schemas.microsoft.com/office/drawing/2014/main" id="{278064BE-11A8-40B7-BDF2-82F706A76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3138" y="2179568"/>
            <a:ext cx="3048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Image on Pixabay - Silhouette, Man, Walking, Street | Silhouette art,  Person silhouette, Silhouette man">
            <a:extLst>
              <a:ext uri="{FF2B5EF4-FFF2-40B4-BE49-F238E27FC236}">
                <a16:creationId xmlns:a16="http://schemas.microsoft.com/office/drawing/2014/main" id="{A3B03667-1DE0-4407-B1E0-16ED57089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690661" y="1825625"/>
            <a:ext cx="378297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285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81099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9B233"/>
                </a:solidFill>
                <a:latin typeface="Alfarn" panose="00000800000000000000" pitchFamily="50" charset="0"/>
              </a:rPr>
              <a:t>not a game, an experience.</a:t>
            </a:r>
            <a:endParaRPr lang="en-CA" sz="4000" dirty="0">
              <a:solidFill>
                <a:srgbClr val="F9B233"/>
              </a:solidFill>
              <a:latin typeface="Alfarn" panose="00000800000000000000" pitchFamily="50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7" y="2495849"/>
            <a:ext cx="6497967" cy="29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Critical theme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Unique art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Easy and dynamic gameplay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Dynamic and remarkable story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Generate political, social or philosophical questions in players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Base Mono Wide OT Bold" panose="02000506050000020003" pitchFamily="50" charset="0"/>
              </a:rPr>
              <a:t>A bit of critical </a:t>
            </a:r>
            <a:r>
              <a:rPr lang="en-US" dirty="0" err="1">
                <a:solidFill>
                  <a:schemeClr val="bg1"/>
                </a:solidFill>
                <a:latin typeface="Base Mono Wide OT Bold" panose="02000506050000020003" pitchFamily="50" charset="0"/>
              </a:rPr>
              <a:t>humour</a:t>
            </a:r>
            <a:endParaRPr lang="pt-BR" dirty="0">
              <a:solidFill>
                <a:schemeClr val="bg1"/>
              </a:solidFill>
              <a:latin typeface="Base Mono Wide OT Bold" panose="02000506050000020003" pitchFamily="50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565355-9214-4FFE-B55D-FFABD6BE7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6238" y="3620065"/>
            <a:ext cx="10515600" cy="1325563"/>
          </a:xfrm>
        </p:spPr>
        <p:txBody>
          <a:bodyPr>
            <a:noAutofit/>
          </a:bodyPr>
          <a:lstStyle/>
          <a:p>
            <a:r>
              <a:rPr lang="pt-BR" sz="19000" dirty="0"/>
              <a:t>🚫</a:t>
            </a:r>
          </a:p>
        </p:txBody>
      </p:sp>
    </p:spTree>
    <p:extLst>
      <p:ext uri="{BB962C8B-B14F-4D97-AF65-F5344CB8AC3E}">
        <p14:creationId xmlns:p14="http://schemas.microsoft.com/office/powerpoint/2010/main" val="1450774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C3BBE-60D7-484C-B7AF-CC6B99A8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lfarn" panose="00000800000000000000" pitchFamily="50" charset="0"/>
              </a:rPr>
              <a:t>de</a:t>
            </a:r>
          </a:p>
        </p:txBody>
      </p:sp>
      <p:pic>
        <p:nvPicPr>
          <p:cNvPr id="5" name="Imagem 4" descr="Forma, Retângulo&#10;&#10;Descrição gerada automaticamente com confiança média">
            <a:extLst>
              <a:ext uri="{FF2B5EF4-FFF2-40B4-BE49-F238E27FC236}">
                <a16:creationId xmlns:a16="http://schemas.microsoft.com/office/drawing/2014/main" id="{7B9839CB-7DD1-44A0-B3D2-B49BE3998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" y="-36970"/>
            <a:ext cx="12255243" cy="68949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64AF8E6-18BE-4590-A82E-2B9F152811DF}"/>
              </a:ext>
            </a:extLst>
          </p:cNvPr>
          <p:cNvSpPr txBox="1"/>
          <p:nvPr/>
        </p:nvSpPr>
        <p:spPr>
          <a:xfrm>
            <a:off x="975946" y="1471682"/>
            <a:ext cx="37176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9B233"/>
                </a:solidFill>
                <a:latin typeface="Alfarn" panose="00000800000000000000" pitchFamily="50" charset="0"/>
              </a:rPr>
              <a:t>References</a:t>
            </a:r>
            <a:endParaRPr lang="en-CA" sz="4000" dirty="0">
              <a:solidFill>
                <a:srgbClr val="F9B233"/>
              </a:solidFill>
              <a:latin typeface="Alfarn" panose="00000800000000000000" pitchFamily="50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BDF27EB-3C93-4261-89B9-7CE9D569C5E7}"/>
              </a:ext>
            </a:extLst>
          </p:cNvPr>
          <p:cNvSpPr txBox="1"/>
          <p:nvPr/>
        </p:nvSpPr>
        <p:spPr>
          <a:xfrm>
            <a:off x="1055357" y="2495849"/>
            <a:ext cx="6497967" cy="871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Papers, Please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Alfarn" panose="00000800000000000000" pitchFamily="50" charset="0"/>
              </a:rPr>
              <a:t>Headliner</a:t>
            </a:r>
            <a:endParaRPr lang="pt-BR" dirty="0">
              <a:solidFill>
                <a:schemeClr val="accent4">
                  <a:lumMod val="75000"/>
                </a:schemeClr>
              </a:solidFill>
              <a:latin typeface="Alfarn" panose="00000800000000000000" pitchFamily="50" charset="0"/>
            </a:endParaRPr>
          </a:p>
        </p:txBody>
      </p:sp>
      <p:pic>
        <p:nvPicPr>
          <p:cNvPr id="2050" name="Picture 2" descr="Papers Please - Icon by Blagoicons on DeviantArt">
            <a:extLst>
              <a:ext uri="{FF2B5EF4-FFF2-40B4-BE49-F238E27FC236}">
                <a16:creationId xmlns:a16="http://schemas.microsoft.com/office/drawing/2014/main" id="{A5E4C65B-2785-4C63-AD3C-86AAB105C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6939" y="1825625"/>
            <a:ext cx="2487362" cy="248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Ver a imagem de origem">
            <a:extLst>
              <a:ext uri="{FF2B5EF4-FFF2-40B4-BE49-F238E27FC236}">
                <a16:creationId xmlns:a16="http://schemas.microsoft.com/office/drawing/2014/main" id="{2EE20D5C-4411-4FA7-9A8F-EA721D5A2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4596" y="4445849"/>
            <a:ext cx="4052047" cy="1443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02498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432</Words>
  <Application>Microsoft Office PowerPoint</Application>
  <PresentationFormat>Widescreen</PresentationFormat>
  <Paragraphs>93</Paragraphs>
  <Slides>14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1" baseType="lpstr">
      <vt:lpstr>Alfarn</vt:lpstr>
      <vt:lpstr>Arial</vt:lpstr>
      <vt:lpstr>Base Mono Wide OT Bold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🚫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Tiago Massochin</dc:creator>
  <cp:lastModifiedBy>Tiago Massochin</cp:lastModifiedBy>
  <cp:revision>1</cp:revision>
  <dcterms:created xsi:type="dcterms:W3CDTF">2021-10-01T04:49:55Z</dcterms:created>
  <dcterms:modified xsi:type="dcterms:W3CDTF">2021-10-01T19:36:56Z</dcterms:modified>
</cp:coreProperties>
</file>

<file path=docProps/thumbnail.jpeg>
</file>